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E3D"/>
    <a:srgbClr val="478F83"/>
    <a:srgbClr val="5BAD9F"/>
    <a:srgbClr val="70BC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66" d="100"/>
          <a:sy n="66" d="100"/>
        </p:scale>
        <p:origin x="768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1EA0950-2E38-4F1B-8DFE-0E8761CB1F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9F4907A1-3C83-4D1F-BB1D-C4B85E408B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C328A2D-4685-4E70-9B84-6B7F6AFBC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252F-A984-4AA4-AE87-128B5CC7F3B6}" type="datetimeFigureOut">
              <a:rPr lang="th-TH" smtClean="0"/>
              <a:t>18/02/63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192A967-EE38-4F52-AA7C-BEF83BB21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5CFC659-94B6-4183-8A11-FFAB93C79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591CD-25F0-43C2-B951-5435A957EA9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5636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ED0D3CE-0EB9-4FDC-A6F6-A694C8F94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4FF1B7F0-C995-4C49-9D37-CFEF3C02A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828998F-529E-4BCC-B4AE-92E165241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252F-A984-4AA4-AE87-128B5CC7F3B6}" type="datetimeFigureOut">
              <a:rPr lang="th-TH" smtClean="0"/>
              <a:t>18/02/63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E9741BC-8986-4E57-A6DA-33D61902A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CE08765-09C1-43A4-B568-DABEAB99A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591CD-25F0-43C2-B951-5435A957EA9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57199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71AB6A9F-A5E8-433F-8ED9-1EA148EE30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0D02282E-C450-497B-A08B-0565725C32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9D6B061-4697-4E39-BED2-A865DF9B5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252F-A984-4AA4-AE87-128B5CC7F3B6}" type="datetimeFigureOut">
              <a:rPr lang="th-TH" smtClean="0"/>
              <a:t>18/02/63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EFFC931-3EBC-4F2A-AE12-574C1A118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EA6C938-BF12-4045-9315-124CC5A8A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591CD-25F0-43C2-B951-5435A957EA9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5924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1886F96-6BEB-42DF-9AE0-8EC3E71F6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2F95E35-65EE-4F68-BB5C-BA72D6CEA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9E7CD33-4B03-49AE-87E3-B91D89173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252F-A984-4AA4-AE87-128B5CC7F3B6}" type="datetimeFigureOut">
              <a:rPr lang="th-TH" smtClean="0"/>
              <a:t>18/02/63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A5F0AC0-7ADA-45AE-8E7C-64BD37391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8551F17-3AE1-4831-90EF-8E90BCB98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591CD-25F0-43C2-B951-5435A957EA9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114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288DBDA-E98A-4583-A3C2-EECB241B9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E7F75181-0DFE-49E2-B8A7-A01F81983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EFA445B-0ACB-42D9-AB57-11B59136D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252F-A984-4AA4-AE87-128B5CC7F3B6}" type="datetimeFigureOut">
              <a:rPr lang="th-TH" smtClean="0"/>
              <a:t>18/02/63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54FAA09-F2EB-4979-B0C7-01F1D6D28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6443A0F-3FD1-4EDD-B1CA-CA6363C94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591CD-25F0-43C2-B951-5435A957EA9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8227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B44C33A-EDDE-45E5-88A0-0AF2BA9E1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76E7E14-C890-4534-922F-72E2F1059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13998339-A31D-44C7-8112-A7006C15A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EF8E6CB7-735E-4B99-A423-E76C22FC9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252F-A984-4AA4-AE87-128B5CC7F3B6}" type="datetimeFigureOut">
              <a:rPr lang="th-TH" smtClean="0"/>
              <a:t>18/02/63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327B7A0D-787F-4022-B531-053757296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7D07AC7-D87D-44E3-AFB0-69CD3BADF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591CD-25F0-43C2-B951-5435A957EA9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4985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0089200-2836-4B7E-8462-FB251215D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124BAFE5-80BA-43D4-BABF-AAF26F228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D08D58C2-5CBB-4CBD-85F6-8E76D2875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F7527F3C-53FB-4A15-B65F-E0B3FC19F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24F74299-8F44-41E4-8CE7-149682B9C1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7845B406-820D-4680-8776-FCBEF20CA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252F-A984-4AA4-AE87-128B5CC7F3B6}" type="datetimeFigureOut">
              <a:rPr lang="th-TH" smtClean="0"/>
              <a:t>18/02/63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0A4DE169-D5EF-4CA9-8410-9ADB4A2BF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7F4AE8B1-5180-4DCD-BC64-FF8B3E5AB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591CD-25F0-43C2-B951-5435A957EA9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4132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C24DB7C-B07E-4688-8B28-93BE778BD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C5E26147-526C-4DF2-880F-3DF84A9CE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252F-A984-4AA4-AE87-128B5CC7F3B6}" type="datetimeFigureOut">
              <a:rPr lang="th-TH" smtClean="0"/>
              <a:t>18/02/63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3AC0D345-38B5-43BA-91F1-F8C233B48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A1D8D655-00EC-4D67-88EB-DE8031E2B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591CD-25F0-43C2-B951-5435A957EA9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8452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FA8222E5-B9C3-44F9-B51D-ED788B10C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252F-A984-4AA4-AE87-128B5CC7F3B6}" type="datetimeFigureOut">
              <a:rPr lang="th-TH" smtClean="0"/>
              <a:t>18/02/63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1B819C4A-989A-4D0A-827E-0E4AC485B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42D9667E-995E-49B5-A267-18865B0D8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591CD-25F0-43C2-B951-5435A957EA9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5921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F0929EA-5F3D-48D1-8B1C-41D6E0FAC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2CECE44-B3C5-4754-97A5-6914A05F9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4524EDFE-2DE1-4C86-8A3E-E6CB29A08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88F56914-C4F3-48E8-BBD6-E9FCB06E9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252F-A984-4AA4-AE87-128B5CC7F3B6}" type="datetimeFigureOut">
              <a:rPr lang="th-TH" smtClean="0"/>
              <a:t>18/02/63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C2E4D813-48DC-4BDB-9A97-5C79DA40D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37952D06-3AF1-44C6-9D8C-A0B99F136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591CD-25F0-43C2-B951-5435A957EA9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1263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5F6E754-3A3B-4B64-A80A-2EAE402F0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2DAB7B3F-A399-4D42-B725-BA00D2CF65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D86B788E-4A3E-43B8-A34E-64A7545032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15DF5F9A-7E54-40A4-B682-AB064D8C4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252F-A984-4AA4-AE87-128B5CC7F3B6}" type="datetimeFigureOut">
              <a:rPr lang="th-TH" smtClean="0"/>
              <a:t>18/02/63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40C492A1-2BB0-4354-8433-E56AEB5C9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2EF48119-AC60-4B2B-9ED3-4C711B863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591CD-25F0-43C2-B951-5435A957EA9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30295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B885B4CB-8840-48A4-B47D-BF75233F0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983CC9DF-82AC-4AC7-8D91-9CC3CFFAC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CEDBFFA-765B-4F9F-83FB-055C853D79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F252F-A984-4AA4-AE87-128B5CC7F3B6}" type="datetimeFigureOut">
              <a:rPr lang="th-TH" smtClean="0"/>
              <a:t>18/02/63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7C4155D-2207-4A74-A0FC-6E00B1BDC6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4424D0C-C0D9-4CC7-8846-6BCD54C284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591CD-25F0-43C2-B951-5435A957EA9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509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940CAD1A-3DAD-4158-8AA1-B88724F17998}"/>
              </a:ext>
            </a:extLst>
          </p:cNvPr>
          <p:cNvSpPr txBox="1">
            <a:spLocks/>
          </p:cNvSpPr>
          <p:nvPr/>
        </p:nvSpPr>
        <p:spPr>
          <a:xfrm>
            <a:off x="3270885" y="1536746"/>
            <a:ext cx="6962775" cy="148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rgbClr val="EA4209"/>
                </a:solidFill>
                <a:latin typeface="Franklin Gothic Medium" panose="020B0603020102020204" pitchFamily="34" charset="0"/>
              </a:rPr>
              <a:t>Presentation</a:t>
            </a:r>
            <a:endParaRPr lang="th-TH" sz="8000" dirty="0">
              <a:solidFill>
                <a:srgbClr val="EA4209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" name="ชื่อเรื่องรอง 2">
            <a:extLst>
              <a:ext uri="{FF2B5EF4-FFF2-40B4-BE49-F238E27FC236}">
                <a16:creationId xmlns:a16="http://schemas.microsoft.com/office/drawing/2014/main" id="{A4D156E2-40C3-4872-ACD1-8DC9C37989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9600" y="2565160"/>
            <a:ext cx="5324475" cy="1326038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478F83"/>
                </a:solidFill>
                <a:latin typeface="Franklin Gothic Medium" panose="020B0603020102020204" pitchFamily="34" charset="0"/>
              </a:rPr>
              <a:t>Template</a:t>
            </a:r>
            <a:endParaRPr lang="th-TH" sz="3200" dirty="0">
              <a:solidFill>
                <a:srgbClr val="478F83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602CA12D-CA01-4679-8D2C-2B7FA17517CA}"/>
              </a:ext>
            </a:extLst>
          </p:cNvPr>
          <p:cNvSpPr txBox="1"/>
          <p:nvPr/>
        </p:nvSpPr>
        <p:spPr>
          <a:xfrm>
            <a:off x="813435" y="3954780"/>
            <a:ext cx="4867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TEXT</a:t>
            </a:r>
          </a:p>
          <a:p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HEADLINE</a:t>
            </a:r>
          </a:p>
          <a:p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Graphic for presentation</a:t>
            </a:r>
            <a:endParaRPr lang="th-TH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6D9BE992-C479-4FA6-B095-FB4198B3B4A8}"/>
              </a:ext>
            </a:extLst>
          </p:cNvPr>
          <p:cNvSpPr/>
          <p:nvPr/>
        </p:nvSpPr>
        <p:spPr>
          <a:xfrm>
            <a:off x="813435" y="5355699"/>
            <a:ext cx="46180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Graphic for presentation Graphic for presentation</a:t>
            </a:r>
            <a:endParaRPr lang="th-TH" sz="16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Graphic for presentation Graphic for presentation</a:t>
            </a:r>
            <a:endParaRPr lang="th-TH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41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A485DDCC-6DA9-48D7-A145-F5AE5CFE9CBF}"/>
              </a:ext>
            </a:extLst>
          </p:cNvPr>
          <p:cNvSpPr txBox="1">
            <a:spLocks/>
          </p:cNvSpPr>
          <p:nvPr/>
        </p:nvSpPr>
        <p:spPr>
          <a:xfrm>
            <a:off x="4605961" y="274790"/>
            <a:ext cx="7823200" cy="1069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E5B00"/>
              </a:buClr>
            </a:pPr>
            <a:r>
              <a:rPr lang="en-US" dirty="0"/>
              <a:t>    </a:t>
            </a:r>
            <a:r>
              <a:rPr lang="en-US" sz="5600" dirty="0">
                <a:solidFill>
                  <a:schemeClr val="tx2">
                    <a:lumMod val="75000"/>
                  </a:schemeClr>
                </a:solidFill>
              </a:rPr>
              <a:t>TEXT   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H E A D L I N E</a:t>
            </a:r>
            <a:endParaRPr lang="th-TH" b="1" dirty="0">
              <a:solidFill>
                <a:schemeClr val="tx1">
                  <a:lumMod val="65000"/>
                  <a:lumOff val="3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แผนผังลําดับงาน: กระบวนการ 4">
            <a:extLst>
              <a:ext uri="{FF2B5EF4-FFF2-40B4-BE49-F238E27FC236}">
                <a16:creationId xmlns:a16="http://schemas.microsoft.com/office/drawing/2014/main" id="{5DFF4D58-3776-4996-88DE-7A1D317BF0BC}"/>
              </a:ext>
            </a:extLst>
          </p:cNvPr>
          <p:cNvSpPr/>
          <p:nvPr/>
        </p:nvSpPr>
        <p:spPr>
          <a:xfrm>
            <a:off x="4683577" y="472297"/>
            <a:ext cx="276564" cy="589250"/>
          </a:xfrm>
          <a:prstGeom prst="flowChartProcess">
            <a:avLst/>
          </a:prstGeom>
          <a:solidFill>
            <a:srgbClr val="F27217"/>
          </a:solidFill>
          <a:ln>
            <a:solidFill>
              <a:srgbClr val="F272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9A02A021-1F11-46DE-B7B3-31C065874545}"/>
              </a:ext>
            </a:extLst>
          </p:cNvPr>
          <p:cNvSpPr/>
          <p:nvPr/>
        </p:nvSpPr>
        <p:spPr>
          <a:xfrm>
            <a:off x="5549387" y="2762905"/>
            <a:ext cx="37478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E5B00"/>
                </a:solidFill>
              </a:rPr>
              <a:t>Graphic for presentation</a:t>
            </a:r>
            <a:endParaRPr lang="th-TH" dirty="0">
              <a:solidFill>
                <a:srgbClr val="FE5B00"/>
              </a:solidFill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6049D75B-7A55-414F-817D-7AD34E8BC331}"/>
              </a:ext>
            </a:extLst>
          </p:cNvPr>
          <p:cNvSpPr txBox="1"/>
          <p:nvPr/>
        </p:nvSpPr>
        <p:spPr>
          <a:xfrm>
            <a:off x="5549387" y="3124200"/>
            <a:ext cx="57054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Graphic for presentation Graphic for presentation</a:t>
            </a:r>
            <a:endParaRPr lang="th-TH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Graphic for presentation Graphic for presentation</a:t>
            </a: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Graphic for presentation Graphic for presentation</a:t>
            </a:r>
            <a:endParaRPr lang="th-TH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Graphic for presentation Graphic for presentation</a:t>
            </a:r>
            <a:endParaRPr lang="th-TH" sz="2000" dirty="0">
              <a:solidFill>
                <a:schemeClr val="bg2">
                  <a:lumMod val="25000"/>
                </a:schemeClr>
              </a:solidFill>
            </a:endParaRPr>
          </a:p>
          <a:p>
            <a:endParaRPr lang="th-TH" sz="2000" dirty="0">
              <a:solidFill>
                <a:schemeClr val="bg2">
                  <a:lumMod val="25000"/>
                </a:schemeClr>
              </a:solidFill>
            </a:endParaRPr>
          </a:p>
          <a:p>
            <a:endParaRPr lang="th-TH" sz="1800" dirty="0">
              <a:solidFill>
                <a:schemeClr val="bg2">
                  <a:lumMod val="25000"/>
                </a:schemeClr>
              </a:solidFill>
            </a:endParaRPr>
          </a:p>
          <a:p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4047868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รอง 2">
            <a:extLst>
              <a:ext uri="{FF2B5EF4-FFF2-40B4-BE49-F238E27FC236}">
                <a16:creationId xmlns:a16="http://schemas.microsoft.com/office/drawing/2014/main" id="{5F69760F-4D39-4623-B98B-B0266A0F23A7}"/>
              </a:ext>
            </a:extLst>
          </p:cNvPr>
          <p:cNvSpPr txBox="1">
            <a:spLocks/>
          </p:cNvSpPr>
          <p:nvPr/>
        </p:nvSpPr>
        <p:spPr>
          <a:xfrm>
            <a:off x="5482590" y="2765981"/>
            <a:ext cx="5324475" cy="1326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dirty="0">
                <a:solidFill>
                  <a:srgbClr val="478F83"/>
                </a:solidFill>
                <a:latin typeface="Franklin Gothic Medium" panose="020B0603020102020204" pitchFamily="34" charset="0"/>
              </a:rPr>
              <a:t>Template</a:t>
            </a:r>
            <a:endParaRPr lang="th-TH" sz="3200" dirty="0">
              <a:solidFill>
                <a:srgbClr val="478F83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2A3F9C7C-FDE1-4073-9262-540550C8F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847" y="1679154"/>
            <a:ext cx="6096000" cy="1326038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8000" dirty="0">
                <a:solidFill>
                  <a:srgbClr val="EA5E3D"/>
                </a:solidFill>
                <a:latin typeface="Franklin Gothic Medium" panose="020B0603020102020204" pitchFamily="34" charset="0"/>
              </a:rPr>
              <a:t>THANK  YOU</a:t>
            </a:r>
            <a:endParaRPr lang="th-TH" sz="8000" dirty="0">
              <a:solidFill>
                <a:srgbClr val="EA5E3D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67000690-6E57-4AEF-B91C-F16827CF38C3}"/>
              </a:ext>
            </a:extLst>
          </p:cNvPr>
          <p:cNvSpPr txBox="1"/>
          <p:nvPr/>
        </p:nvSpPr>
        <p:spPr>
          <a:xfrm>
            <a:off x="934402" y="4394016"/>
            <a:ext cx="4867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TEXT</a:t>
            </a:r>
          </a:p>
          <a:p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Graphic for presentation</a:t>
            </a:r>
            <a:endParaRPr lang="th-TH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94F76783-FA51-4558-9015-8970549E9491}"/>
              </a:ext>
            </a:extLst>
          </p:cNvPr>
          <p:cNvSpPr/>
          <p:nvPr/>
        </p:nvSpPr>
        <p:spPr>
          <a:xfrm>
            <a:off x="934402" y="5794935"/>
            <a:ext cx="46180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Graphic for presentation Graphic for presentation</a:t>
            </a:r>
            <a:endParaRPr lang="th-TH" sz="16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Graphic for presentation Graphic for presentation</a:t>
            </a:r>
            <a:endParaRPr lang="th-TH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AA6C22F6-797E-42B3-B753-173B3CFDE8D9}"/>
              </a:ext>
            </a:extLst>
          </p:cNvPr>
          <p:cNvSpPr txBox="1"/>
          <p:nvPr/>
        </p:nvSpPr>
        <p:spPr>
          <a:xfrm>
            <a:off x="934402" y="4917236"/>
            <a:ext cx="1674494" cy="5232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HEADLINE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468384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77</Words>
  <Application>Microsoft Office PowerPoint</Application>
  <PresentationFormat>แบบจอกว้าง</PresentationFormat>
  <Paragraphs>22</Paragraphs>
  <Slides>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</vt:i4>
      </vt:variant>
    </vt:vector>
  </HeadingPairs>
  <TitlesOfParts>
    <vt:vector size="11" baseType="lpstr">
      <vt:lpstr>Microsoft YaHei UI</vt:lpstr>
      <vt:lpstr>Angsana New</vt:lpstr>
      <vt:lpstr>Arial</vt:lpstr>
      <vt:lpstr>Calibri</vt:lpstr>
      <vt:lpstr>Calibri Light</vt:lpstr>
      <vt:lpstr>Cordia New</vt:lpstr>
      <vt:lpstr>Franklin Gothic Medium</vt:lpstr>
      <vt:lpstr>ธีมของ Office</vt:lpstr>
      <vt:lpstr>งานนำเสนอ PowerPoint</vt:lpstr>
      <vt:lpstr>งานนำเสนอ PowerPoint</vt:lpstr>
      <vt:lpstr> THANK 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Admins</dc:creator>
  <cp:lastModifiedBy>Admins</cp:lastModifiedBy>
  <cp:revision>26</cp:revision>
  <dcterms:created xsi:type="dcterms:W3CDTF">2020-02-18T06:17:10Z</dcterms:created>
  <dcterms:modified xsi:type="dcterms:W3CDTF">2020-02-18T06:34:12Z</dcterms:modified>
</cp:coreProperties>
</file>